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3" r:id="rId4"/>
    <p:sldId id="262" r:id="rId5"/>
    <p:sldId id="274" r:id="rId6"/>
    <p:sldId id="264" r:id="rId7"/>
    <p:sldId id="269" r:id="rId8"/>
    <p:sldId id="273" r:id="rId9"/>
    <p:sldId id="266" r:id="rId10"/>
    <p:sldId id="268" r:id="rId11"/>
    <p:sldId id="267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20" autoAdjust="0"/>
    <p:restoredTop sz="94660"/>
  </p:normalViewPr>
  <p:slideViewPr>
    <p:cSldViewPr>
      <p:cViewPr>
        <p:scale>
          <a:sx n="91" d="100"/>
          <a:sy n="91" d="100"/>
        </p:scale>
        <p:origin x="-48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7223"/>
            <a:ext cx="4357718" cy="1214446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/>
              <a:t/>
            </a:r>
            <a:br>
              <a:rPr lang="ru-RU" sz="3600" b="1" cap="all" dirty="0" smtClean="0"/>
            </a:br>
            <a:r>
              <a:rPr lang="ru-RU" sz="3600" b="1" cap="all" dirty="0" smtClean="0"/>
              <a:t/>
            </a:r>
            <a:br>
              <a:rPr lang="ru-RU" sz="3600" b="1" cap="all" dirty="0" smtClean="0"/>
            </a:br>
            <a:r>
              <a:rPr lang="ru-RU" sz="3600" b="1" cap="all" dirty="0" smtClean="0"/>
              <a:t>Челябинский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cap="all" dirty="0" smtClean="0"/>
              <a:t>автотранспортный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cap="all" dirty="0" smtClean="0"/>
              <a:t> техникум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43372" y="3786190"/>
            <a:ext cx="5286412" cy="185738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Составители: </a:t>
            </a:r>
          </a:p>
          <a:p>
            <a:pPr algn="l"/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Хорошутина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Е.В.  - Руководитель музея</a:t>
            </a:r>
          </a:p>
          <a:p>
            <a:pPr algn="l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Анфиногенова Ю.В. -  Библиотекарь </a:t>
            </a:r>
          </a:p>
          <a:p>
            <a:pPr algn="l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Наумов А.  - студент группы М-330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240505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571472" y="5643578"/>
            <a:ext cx="6000792" cy="1000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454080 г. Челябинск, ул.</a:t>
            </a:r>
            <a:r>
              <a:rPr kumimoji="0" lang="ru-RU" sz="2200" b="0" i="0" u="none" strike="noStrike" kern="1200" cap="none" spc="100" normalizeH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Энгельса 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200" spc="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262-87-56,  </a:t>
            </a:r>
            <a:r>
              <a:rPr lang="en-US" sz="2200" spc="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chelatteh@yandex.ru</a:t>
            </a:r>
            <a:endParaRPr kumimoji="0" lang="ru-RU" sz="2200" b="0" i="0" u="none" strike="noStrike" kern="1200" cap="none" spc="100" normalizeH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4282" y="2143116"/>
            <a:ext cx="8572560" cy="1000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презентации: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Лента времени</a:t>
            </a:r>
            <a:endParaRPr kumimoji="0" lang="ru-RU" sz="4000" b="1" i="0" u="none" strike="noStrike" kern="1200" cap="none" spc="100" normalizeH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527" y="0"/>
            <a:ext cx="3259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42"/>
            <a:ext cx="3000364" cy="67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 descr="C:\Users\Admin\Desktop\разлбрать\IMG_20180210_125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0"/>
            <a:ext cx="293342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285984" cy="192880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разлбрать\xGVU0Wg1Q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6381751" cy="3750471"/>
          </a:xfrm>
          <a:prstGeom prst="rect">
            <a:avLst/>
          </a:prstGeom>
          <a:noFill/>
        </p:spPr>
      </p:pic>
      <p:pic>
        <p:nvPicPr>
          <p:cNvPr id="1027" name="Picture 3" descr="C:\Users\Admin\Desktop\разлбрать\wEDyU6Zuj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4" y="2285992"/>
            <a:ext cx="3048005" cy="4572008"/>
          </a:xfrm>
          <a:prstGeom prst="rect">
            <a:avLst/>
          </a:prstGeom>
          <a:noFill/>
        </p:spPr>
      </p:pic>
      <p:pic>
        <p:nvPicPr>
          <p:cNvPr id="6" name="Picture 2" descr="C:\Users\Admin\Desktop\разлбрать\IMG_20180210_12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0" y="3500438"/>
            <a:ext cx="5968998" cy="33575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6600"/>
                </a:solidFill>
              </a:rPr>
              <a:t>Для дружбы, для улыбок и для встреч</a:t>
            </a:r>
            <a:br>
              <a:rPr lang="ru-RU" sz="1800" b="1" dirty="0" smtClean="0">
                <a:solidFill>
                  <a:srgbClr val="FF6600"/>
                </a:solidFill>
              </a:rPr>
            </a:br>
            <a:r>
              <a:rPr lang="ru-RU" sz="1800" b="1" dirty="0" smtClean="0">
                <a:solidFill>
                  <a:srgbClr val="FF6600"/>
                </a:solidFill>
              </a:rPr>
              <a:t>В наследство получили мы планету.</a:t>
            </a:r>
            <a:br>
              <a:rPr lang="ru-RU" sz="1800" b="1" dirty="0" smtClean="0">
                <a:solidFill>
                  <a:srgbClr val="FF6600"/>
                </a:solidFill>
              </a:rPr>
            </a:br>
            <a:r>
              <a:rPr lang="ru-RU" sz="1800" b="1" dirty="0" smtClean="0">
                <a:solidFill>
                  <a:srgbClr val="FF6600"/>
                </a:solidFill>
              </a:rPr>
              <a:t>Нам этот мир завещано беречь</a:t>
            </a:r>
            <a:br>
              <a:rPr lang="ru-RU" sz="1800" b="1" dirty="0" smtClean="0">
                <a:solidFill>
                  <a:srgbClr val="FF6600"/>
                </a:solidFill>
              </a:rPr>
            </a:br>
            <a:r>
              <a:rPr lang="ru-RU" sz="1800" b="1" dirty="0" smtClean="0">
                <a:solidFill>
                  <a:srgbClr val="FF6600"/>
                </a:solidFill>
              </a:rPr>
              <a:t>И землю удивительную эту! (с)</a:t>
            </a:r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5" name="Содержимое 4" descr="YJaBa9-sT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472386" cy="4979646"/>
          </a:xfrm>
        </p:spPr>
      </p:pic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29618" cy="171451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L9y64C5Ie5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357430"/>
            <a:ext cx="5024474" cy="3768356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286544" cy="785794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ru-RU" dirty="0" smtClean="0">
                <a:solidFill>
                  <a:srgbClr val="FF0000"/>
                </a:solidFill>
              </a:rPr>
              <a:t>Гимн техникума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6858016" cy="6000768"/>
          </a:xfrm>
        </p:spPr>
        <p:txBody>
          <a:bodyPr numCol="2">
            <a:noAutofit/>
          </a:bodyPr>
          <a:lstStyle/>
          <a:p>
            <a:pPr marL="514350" indent="-514350" algn="ctr">
              <a:buNone/>
            </a:pPr>
            <a:r>
              <a:rPr lang="ru-RU" sz="1600" dirty="0" smtClean="0"/>
              <a:t>Пусть будет славен этот дом,</a:t>
            </a:r>
          </a:p>
          <a:p>
            <a:pPr marL="514350" indent="-514350" algn="ctr">
              <a:buNone/>
            </a:pPr>
            <a:r>
              <a:rPr lang="ru-RU" sz="1600" dirty="0" smtClean="0"/>
              <a:t>Что гордо – техникум зовется.</a:t>
            </a:r>
          </a:p>
          <a:p>
            <a:pPr marL="514350" indent="-514350" algn="ctr">
              <a:buNone/>
            </a:pPr>
            <a:r>
              <a:rPr lang="ru-RU" sz="1600" dirty="0" smtClean="0"/>
              <a:t>Пусть каждый будет равный в нем </a:t>
            </a:r>
          </a:p>
          <a:p>
            <a:pPr marL="514350" indent="-514350" algn="ctr">
              <a:buNone/>
            </a:pPr>
            <a:r>
              <a:rPr lang="ru-RU" sz="1600" dirty="0" smtClean="0"/>
              <a:t>Свободно дышит и смеется. </a:t>
            </a:r>
          </a:p>
          <a:p>
            <a:pPr marL="514350" indent="-514350" algn="ctr">
              <a:buNone/>
            </a:pPr>
            <a:r>
              <a:rPr lang="ru-RU" sz="1600" dirty="0" smtClean="0"/>
              <a:t>Пусть будет дружбою сильная</a:t>
            </a:r>
          </a:p>
          <a:p>
            <a:pPr marL="514350" indent="-514350" algn="ctr">
              <a:buNone/>
            </a:pPr>
            <a:r>
              <a:rPr lang="ru-RU" sz="1600" dirty="0" smtClean="0"/>
              <a:t>Семья студенческая наша –</a:t>
            </a:r>
          </a:p>
          <a:p>
            <a:pPr marL="514350" indent="-514350" algn="ctr">
              <a:buNone/>
            </a:pPr>
            <a:r>
              <a:rPr lang="ru-RU" sz="1600" dirty="0" smtClean="0"/>
              <a:t>Она на годы нам дана</a:t>
            </a:r>
          </a:p>
          <a:p>
            <a:pPr marL="514350" indent="-514350" algn="ctr">
              <a:buNone/>
            </a:pPr>
            <a:r>
              <a:rPr lang="ru-RU" sz="1600" dirty="0" smtClean="0"/>
              <a:t>И ветры злые ей не страшны. </a:t>
            </a:r>
          </a:p>
          <a:p>
            <a:pPr marL="514350" indent="-514350" algn="ctr">
              <a:buNone/>
            </a:pPr>
            <a:r>
              <a:rPr lang="ru-RU" sz="1600" dirty="0" smtClean="0"/>
              <a:t>Мы вечно верность сохраним</a:t>
            </a:r>
          </a:p>
          <a:p>
            <a:pPr marL="514350" indent="-514350" algn="ctr">
              <a:buNone/>
            </a:pPr>
            <a:r>
              <a:rPr lang="ru-RU" sz="1600" dirty="0" smtClean="0"/>
              <a:t>Союзу юность и знаний.</a:t>
            </a:r>
          </a:p>
          <a:p>
            <a:pPr marL="514350" indent="-514350" algn="ctr">
              <a:buNone/>
            </a:pPr>
            <a:r>
              <a:rPr lang="ru-RU" sz="1600" dirty="0" smtClean="0"/>
              <a:t>Учителей не посрамим</a:t>
            </a:r>
          </a:p>
          <a:p>
            <a:pPr marL="514350" indent="-514350" algn="ctr">
              <a:buNone/>
            </a:pPr>
            <a:r>
              <a:rPr lang="ru-RU" sz="1600" dirty="0" smtClean="0"/>
              <a:t>В каком бы не были мы званье! </a:t>
            </a:r>
          </a:p>
          <a:p>
            <a:pPr marL="514350" indent="-514350" algn="ctr">
              <a:buNone/>
            </a:pPr>
            <a:r>
              <a:rPr lang="ru-RU" sz="1600" dirty="0" smtClean="0"/>
              <a:t>Пусть вечным будет этот дом,</a:t>
            </a:r>
          </a:p>
          <a:p>
            <a:pPr marL="514350" indent="-514350" algn="ctr">
              <a:buNone/>
            </a:pPr>
            <a:r>
              <a:rPr lang="ru-RU" sz="1600" dirty="0" smtClean="0"/>
              <a:t>Что техникум родной зовется.</a:t>
            </a:r>
          </a:p>
          <a:p>
            <a:pPr marL="514350" indent="-514350" algn="ctr">
              <a:buNone/>
            </a:pPr>
            <a:r>
              <a:rPr lang="ru-RU" sz="1600" dirty="0" smtClean="0"/>
              <a:t>Мы верим, что когда-то в нем</a:t>
            </a:r>
          </a:p>
          <a:p>
            <a:pPr marL="514350" indent="-514350" algn="ctr">
              <a:buNone/>
            </a:pPr>
            <a:r>
              <a:rPr lang="ru-RU" sz="1600" dirty="0" smtClean="0"/>
              <a:t>Путь наших сыновей начнется!</a:t>
            </a:r>
          </a:p>
          <a:p>
            <a:pPr marL="514350" indent="-514350" algn="ctr">
              <a:buNone/>
            </a:pPr>
            <a:endParaRPr lang="ru-RU" sz="1600" dirty="0" smtClean="0"/>
          </a:p>
          <a:p>
            <a:pPr marL="514350" indent="-514350" algn="r">
              <a:buNone/>
            </a:pPr>
            <a:r>
              <a:rPr lang="ru-RU" sz="1600" dirty="0" smtClean="0"/>
              <a:t>(с) Тюков С.В.</a:t>
            </a:r>
          </a:p>
          <a:p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44" y="3571876"/>
            <a:ext cx="4714908" cy="30003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4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Память  - это тот посох, на который человек опирается на своем жизненном пути, она делает его зрячим…» 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(В.П. Астафьев)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c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3500462" cy="2944912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42844" y="5857892"/>
            <a:ext cx="3286116" cy="57150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Челябинский  автотранспортный техникум был основан 1941г. </a:t>
            </a: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46046" cy="2571744"/>
          </a:xfrm>
        </p:spPr>
      </p:pic>
      <p:pic>
        <p:nvPicPr>
          <p:cNvPr id="10" name="Содержимое 4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1744"/>
            <a:ext cx="4786313" cy="3071834"/>
          </a:xfrm>
          <a:prstGeom prst="rect">
            <a:avLst/>
          </a:prstGeom>
        </p:spPr>
      </p:pic>
      <p:pic>
        <p:nvPicPr>
          <p:cNvPr id="11" name="Содержимое 4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571744"/>
            <a:ext cx="4643438" cy="3143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29158" y="5657671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начале 1964 г.  проходило  заселения и освоение только что  построенного 4-х этажного здания общежития на 320 мест.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Содержимое 4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-1"/>
            <a:ext cx="4786314" cy="3022931"/>
          </a:xfrm>
          <a:prstGeom prst="rect">
            <a:avLst/>
          </a:prstGeom>
        </p:spPr>
      </p:pic>
      <p:sp>
        <p:nvSpPr>
          <p:cNvPr id="4" name="Текст 8"/>
          <p:cNvSpPr txBox="1">
            <a:spLocks/>
          </p:cNvSpPr>
          <p:nvPr/>
        </p:nvSpPr>
        <p:spPr>
          <a:xfrm>
            <a:off x="142844" y="1500174"/>
            <a:ext cx="4143404" cy="2000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sellarist" pitchFamily="2" charset="0"/>
              </a:rPr>
              <a:t>Прошлое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53"/>
            <a:ext cx="461403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571744"/>
            <a:ext cx="9144000" cy="4286256"/>
          </a:xfrm>
        </p:spPr>
        <p:txBody>
          <a:bodyPr numCol="3">
            <a:normAutofit fontScale="47500" lnSpcReduction="20000"/>
          </a:bodyPr>
          <a:lstStyle/>
          <a:p>
            <a:pPr>
              <a:buNone/>
            </a:pPr>
            <a:endParaRPr lang="ru-RU" sz="3400" b="1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Группа на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базе 7 </a:t>
            </a:r>
            <a:r>
              <a:rPr lang="ru-RU" sz="5100" b="1" dirty="0" err="1" smtClean="0">
                <a:solidFill>
                  <a:srgbClr val="FF0000"/>
                </a:solidFill>
              </a:rPr>
              <a:t>кл</a:t>
            </a:r>
            <a:r>
              <a:rPr lang="ru-RU" sz="5100" b="1" dirty="0" smtClean="0">
                <a:solidFill>
                  <a:srgbClr val="FF0000"/>
                </a:solidFill>
              </a:rPr>
              <a:t>. </a:t>
            </a:r>
            <a:endParaRPr lang="ru-RU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выпуск 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1941 – 1944 гг.</a:t>
            </a:r>
            <a:endParaRPr lang="ru-RU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Антипова Надежда </a:t>
            </a:r>
            <a:r>
              <a:rPr lang="ru-RU" sz="2500" dirty="0" smtClean="0"/>
              <a:t>Константиновна </a:t>
            </a:r>
          </a:p>
          <a:p>
            <a:pPr>
              <a:buNone/>
            </a:pPr>
            <a:r>
              <a:rPr lang="ru-RU" sz="2900" dirty="0" smtClean="0"/>
              <a:t>Блинов Иван Трофимович </a:t>
            </a:r>
          </a:p>
          <a:p>
            <a:pPr>
              <a:buNone/>
            </a:pPr>
            <a:r>
              <a:rPr lang="ru-RU" sz="2900" dirty="0" err="1" smtClean="0"/>
              <a:t>Быдеровский</a:t>
            </a:r>
            <a:r>
              <a:rPr lang="ru-RU" sz="2900" dirty="0" smtClean="0"/>
              <a:t>  Савелий Ионович </a:t>
            </a:r>
          </a:p>
          <a:p>
            <a:pPr>
              <a:buNone/>
            </a:pPr>
            <a:r>
              <a:rPr lang="ru-RU" sz="2900" dirty="0" smtClean="0"/>
              <a:t>Воробьев  Александр Прокопьевич </a:t>
            </a:r>
          </a:p>
          <a:p>
            <a:pPr>
              <a:buNone/>
            </a:pPr>
            <a:r>
              <a:rPr lang="ru-RU" sz="2900" dirty="0" smtClean="0"/>
              <a:t>Голов Владимир Павлович </a:t>
            </a:r>
          </a:p>
          <a:p>
            <a:pPr>
              <a:buNone/>
            </a:pPr>
            <a:r>
              <a:rPr lang="ru-RU" sz="2900" dirty="0" err="1" smtClean="0"/>
              <a:t>Дабдин</a:t>
            </a:r>
            <a:r>
              <a:rPr lang="ru-RU" sz="2900" dirty="0" smtClean="0"/>
              <a:t> Петр Дмитриевич </a:t>
            </a:r>
          </a:p>
          <a:p>
            <a:pPr>
              <a:buNone/>
            </a:pPr>
            <a:r>
              <a:rPr lang="ru-RU" sz="2900" dirty="0" err="1" smtClean="0"/>
              <a:t>Даурцева</a:t>
            </a:r>
            <a:r>
              <a:rPr lang="ru-RU" sz="2900" dirty="0" smtClean="0"/>
              <a:t> Таисия  Алексеевна </a:t>
            </a:r>
          </a:p>
          <a:p>
            <a:pPr>
              <a:buNone/>
            </a:pPr>
            <a:r>
              <a:rPr lang="ru-RU" sz="2900" dirty="0" smtClean="0"/>
              <a:t>Деньгина Екатерина  </a:t>
            </a:r>
            <a:r>
              <a:rPr lang="ru-RU" sz="2900" dirty="0" err="1" smtClean="0"/>
              <a:t>Зосимовна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Евдокимов Василий Иванович 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ru-RU" sz="2900" dirty="0" smtClean="0"/>
              <a:t>Жданов Игорь Николаевич </a:t>
            </a:r>
          </a:p>
          <a:p>
            <a:pPr>
              <a:buNone/>
            </a:pPr>
            <a:r>
              <a:rPr lang="ru-RU" sz="2900" dirty="0" smtClean="0"/>
              <a:t>Жукова Тамара Сергеевна </a:t>
            </a:r>
          </a:p>
          <a:p>
            <a:pPr>
              <a:buNone/>
            </a:pPr>
            <a:r>
              <a:rPr lang="ru-RU" sz="2900" dirty="0" smtClean="0"/>
              <a:t>Захаров Николай </a:t>
            </a:r>
            <a:r>
              <a:rPr lang="ru-RU" dirty="0" smtClean="0"/>
              <a:t>Александрович </a:t>
            </a:r>
          </a:p>
          <a:p>
            <a:pPr>
              <a:buNone/>
            </a:pPr>
            <a:r>
              <a:rPr lang="ru-RU" sz="2900" dirty="0" smtClean="0"/>
              <a:t>Захарова  Екатерина Николаевна </a:t>
            </a:r>
          </a:p>
          <a:p>
            <a:pPr>
              <a:buNone/>
            </a:pPr>
            <a:r>
              <a:rPr lang="ru-RU" sz="2900" dirty="0" smtClean="0"/>
              <a:t>Зубарева Валентина Петровна </a:t>
            </a:r>
          </a:p>
          <a:p>
            <a:pPr>
              <a:buNone/>
            </a:pPr>
            <a:r>
              <a:rPr lang="ru-RU" sz="2900" dirty="0" smtClean="0"/>
              <a:t>Ивашина Матрена  </a:t>
            </a:r>
            <a:r>
              <a:rPr lang="ru-RU" sz="2900" dirty="0" err="1" smtClean="0"/>
              <a:t>Евдокимовна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Карелина Клавдия Петровна</a:t>
            </a:r>
          </a:p>
          <a:p>
            <a:pPr>
              <a:buNone/>
            </a:pPr>
            <a:r>
              <a:rPr lang="ru-RU" sz="2900" dirty="0" err="1" smtClean="0"/>
              <a:t>Карпачев</a:t>
            </a:r>
            <a:r>
              <a:rPr lang="ru-RU" sz="2900" dirty="0" smtClean="0"/>
              <a:t> Юрий </a:t>
            </a:r>
            <a:r>
              <a:rPr lang="ru-RU" sz="2500" dirty="0" smtClean="0"/>
              <a:t>Вениаминович </a:t>
            </a:r>
          </a:p>
          <a:p>
            <a:pPr>
              <a:buNone/>
            </a:pPr>
            <a:r>
              <a:rPr lang="ru-RU" sz="2900" dirty="0" smtClean="0"/>
              <a:t>Киселев Алексей </a:t>
            </a:r>
            <a:r>
              <a:rPr lang="ru-RU" sz="2900" dirty="0" err="1" smtClean="0"/>
              <a:t>Макарович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Криницын</a:t>
            </a:r>
            <a:r>
              <a:rPr lang="ru-RU" sz="2900" dirty="0" smtClean="0"/>
              <a:t> Евгений Яковлевич </a:t>
            </a:r>
          </a:p>
          <a:p>
            <a:pPr>
              <a:buNone/>
            </a:pPr>
            <a:r>
              <a:rPr lang="ru-RU" sz="2900" dirty="0" err="1" smtClean="0"/>
              <a:t>Криушов</a:t>
            </a:r>
            <a:r>
              <a:rPr lang="ru-RU" sz="2900" dirty="0" smtClean="0"/>
              <a:t> Юрий Федорович </a:t>
            </a:r>
          </a:p>
          <a:p>
            <a:pPr>
              <a:buNone/>
            </a:pPr>
            <a:r>
              <a:rPr lang="ru-RU" sz="2900" dirty="0" err="1" smtClean="0"/>
              <a:t>Крылкин</a:t>
            </a:r>
            <a:r>
              <a:rPr lang="ru-RU" sz="2900" dirty="0" smtClean="0"/>
              <a:t> Виктор Семенович </a:t>
            </a:r>
          </a:p>
          <a:p>
            <a:pPr>
              <a:buNone/>
            </a:pPr>
            <a:r>
              <a:rPr lang="ru-RU" sz="2900" dirty="0" err="1" smtClean="0"/>
              <a:t>Кунгурцев</a:t>
            </a:r>
            <a:r>
              <a:rPr lang="ru-RU" sz="2900" dirty="0" smtClean="0"/>
              <a:t>  Владимир Иванович  </a:t>
            </a:r>
          </a:p>
          <a:p>
            <a:pPr>
              <a:buNone/>
            </a:pPr>
            <a:r>
              <a:rPr lang="ru-RU" sz="2900" dirty="0" smtClean="0"/>
              <a:t>Лаврентьев Михаил Петрович </a:t>
            </a:r>
          </a:p>
          <a:p>
            <a:pPr>
              <a:buNone/>
            </a:pPr>
            <a:r>
              <a:rPr lang="ru-RU" sz="2900" dirty="0" smtClean="0"/>
              <a:t>Локшин Наум Захарович 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ru-RU" sz="2900" dirty="0" err="1" smtClean="0"/>
              <a:t>Мишакин</a:t>
            </a:r>
            <a:r>
              <a:rPr lang="ru-RU" sz="2900" dirty="0" smtClean="0"/>
              <a:t> Виктор  Степанович </a:t>
            </a:r>
          </a:p>
          <a:p>
            <a:pPr>
              <a:buNone/>
            </a:pPr>
            <a:r>
              <a:rPr lang="ru-RU" sz="2900" dirty="0" smtClean="0"/>
              <a:t>Соколов Николай Васильевич </a:t>
            </a:r>
          </a:p>
          <a:p>
            <a:pPr>
              <a:buNone/>
            </a:pPr>
            <a:r>
              <a:rPr lang="ru-RU" sz="2900" dirty="0" smtClean="0"/>
              <a:t>Хотин  Петр  </a:t>
            </a:r>
            <a:r>
              <a:rPr lang="ru-RU" sz="2900" dirty="0" err="1" smtClean="0"/>
              <a:t>Парфирьевич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Хромов Иван </a:t>
            </a:r>
            <a:r>
              <a:rPr lang="ru-RU" dirty="0" smtClean="0"/>
              <a:t>Владимирович </a:t>
            </a:r>
          </a:p>
          <a:p>
            <a:pPr>
              <a:buNone/>
            </a:pPr>
            <a:r>
              <a:rPr lang="ru-RU" sz="2900" dirty="0" smtClean="0"/>
              <a:t>Чернаков Михаил Георгиевич </a:t>
            </a:r>
          </a:p>
          <a:p>
            <a:pPr>
              <a:buNone/>
            </a:pPr>
            <a:r>
              <a:rPr lang="ru-RU" sz="2900" dirty="0" err="1" smtClean="0"/>
              <a:t>Чичелянов</a:t>
            </a:r>
            <a:r>
              <a:rPr lang="ru-RU" sz="2900" dirty="0" smtClean="0"/>
              <a:t> Виктор Терентьевич </a:t>
            </a:r>
          </a:p>
          <a:p>
            <a:pPr>
              <a:buNone/>
            </a:pPr>
            <a:r>
              <a:rPr lang="ru-RU" sz="2900" dirty="0" err="1" smtClean="0"/>
              <a:t>Шигапов</a:t>
            </a:r>
            <a:r>
              <a:rPr lang="ru-RU" sz="2900" dirty="0" smtClean="0"/>
              <a:t> </a:t>
            </a:r>
            <a:r>
              <a:rPr lang="ru-RU" sz="2900" dirty="0" err="1" smtClean="0"/>
              <a:t>Ахмет</a:t>
            </a:r>
            <a:r>
              <a:rPr lang="ru-RU" sz="2900" dirty="0" smtClean="0"/>
              <a:t> </a:t>
            </a:r>
            <a:r>
              <a:rPr lang="ru-RU" sz="2900" dirty="0" err="1" smtClean="0"/>
              <a:t>Фанзулович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Щестеряков</a:t>
            </a:r>
            <a:r>
              <a:rPr lang="ru-RU" sz="2900" dirty="0" smtClean="0"/>
              <a:t>  Николай Семенович </a:t>
            </a:r>
          </a:p>
          <a:p>
            <a:pPr>
              <a:buNone/>
            </a:pPr>
            <a:r>
              <a:rPr lang="ru-RU" sz="2900" dirty="0" err="1" smtClean="0"/>
              <a:t>Щибрик</a:t>
            </a:r>
            <a:r>
              <a:rPr lang="ru-RU" sz="2900" dirty="0" smtClean="0"/>
              <a:t> Иван Прокопьевич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 все время было выпущено более 21 000 групп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f9z-sC_en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4942" y="1571612"/>
            <a:ext cx="3657600" cy="2750288"/>
          </a:xfrm>
        </p:spPr>
      </p:pic>
      <p:pic>
        <p:nvPicPr>
          <p:cNvPr id="6" name="Содержимое 5" descr="HD_eIIwFKo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3657600" cy="2731100"/>
          </a:xfrm>
        </p:spPr>
      </p:pic>
      <p:pic>
        <p:nvPicPr>
          <p:cNvPr id="7" name="Рисунок 6" descr="TdwuNl-iG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5" y="4214818"/>
            <a:ext cx="2244869" cy="2643182"/>
          </a:xfrm>
          <a:prstGeom prst="rect">
            <a:avLst/>
          </a:prstGeom>
        </p:spPr>
      </p:pic>
      <p:pic>
        <p:nvPicPr>
          <p:cNvPr id="8" name="Рисунок 7" descr="788W2uC7R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198407"/>
            <a:ext cx="2143140" cy="265959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2652546" cy="640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0"/>
            <a:ext cx="4786314" cy="6858000"/>
          </a:xfrm>
        </p:spPr>
        <p:txBody>
          <a:bodyPr numCol="2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Директора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ru-RU" sz="1800" b="1" dirty="0" smtClean="0"/>
              <a:t>Дорофеев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Андрей Яковлевич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06.1955 – 09.1978 гг.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ru-RU" sz="1800" b="1" dirty="0" err="1" smtClean="0"/>
              <a:t>Рунг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Эрвин </a:t>
            </a:r>
            <a:r>
              <a:rPr lang="ru-RU" sz="1800" b="1" dirty="0" err="1" smtClean="0"/>
              <a:t>Рейнгольдович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09.1978 – 01.1982 гг.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ru-RU" sz="1800" b="1" dirty="0" err="1" smtClean="0"/>
              <a:t>Файзагалямов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Михаил Иванович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04.1982 – 01.1989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ru-RU" sz="1800" b="1" dirty="0" smtClean="0"/>
              <a:t>Гришин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Алексей Владимирович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02.10.1990 – 2010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err="1" smtClean="0"/>
              <a:t>Скребуха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Петр Иванович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05.1944 – 1955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 Филатов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Владимир Федорович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03.1989 – 08.1990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err="1" smtClean="0"/>
              <a:t>Джангазин</a:t>
            </a:r>
            <a:r>
              <a:rPr lang="ru-RU" sz="1800" b="1" dirty="0" smtClean="0"/>
              <a:t> С.К.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1941 – 1943 г.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      Гонтарев 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	Евгений Петрович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 06.04.2010 - по настоящее время</a:t>
            </a:r>
            <a:endParaRPr lang="ru-RU" sz="1800" dirty="0" smtClean="0"/>
          </a:p>
          <a:p>
            <a:pPr>
              <a:buNone/>
            </a:pPr>
            <a:endParaRPr lang="ru-RU" sz="1800" strike="sngStrike" dirty="0"/>
          </a:p>
        </p:txBody>
      </p:sp>
    </p:spTree>
  </p:cSld>
  <p:clrMapOvr>
    <a:masterClrMapping/>
  </p:clrMapOvr>
  <p:transition advClick="0" advTm="7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3574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3042" y="214290"/>
            <a:ext cx="3357586" cy="17859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Бабина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Светлана Николаевна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1984 г. являлась организатором музея боевой и трудовой славы техникума.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3786190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Хорошутина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Елена Васильевна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С 1995 г. является руководителем музея.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42852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Кабакова Зоя Ивановна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Является председателем совета ветеранов техникума.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3929066"/>
            <a:ext cx="2928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Трахтенберг  </a:t>
            </a:r>
          </a:p>
          <a:p>
            <a:r>
              <a:rPr lang="ru-RU" b="1" dirty="0" smtClean="0"/>
              <a:t>Инна Георгиевна</a:t>
            </a:r>
            <a:endParaRPr lang="ru-RU" dirty="0" smtClean="0"/>
          </a:p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Председатель совета музея, преподаватель.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6027003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Руководители музея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Музей основан 5 мая 1984 г.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2747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Открытие музея после реконструкции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октябрь 2017 г.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B8LC67o_Kl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357430"/>
            <a:ext cx="4502352" cy="3000396"/>
          </a:xfrm>
        </p:spPr>
      </p:pic>
      <p:pic>
        <p:nvPicPr>
          <p:cNvPr id="6" name="Содержимое 5" descr="jOmJkgY6kE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857232"/>
            <a:ext cx="4180359" cy="2643206"/>
          </a:xfrm>
        </p:spPr>
      </p:pic>
      <p:pic>
        <p:nvPicPr>
          <p:cNvPr id="8" name="Рисунок 7" descr="HMup-Qq3Y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500438"/>
            <a:ext cx="4786399" cy="3189686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963108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634" y="0"/>
            <a:ext cx="502136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357222" y="214290"/>
            <a:ext cx="500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Наши преподаватели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https://sun9-3.userapi.com/c840634/v840634438/53e74/f3d2v6sQJC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33353"/>
            <a:ext cx="5000628" cy="3624647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6248" y="3357562"/>
            <a:ext cx="4714908" cy="846158"/>
          </a:xfrm>
        </p:spPr>
        <p:txBody>
          <a:bodyPr>
            <a:noAutofit/>
          </a:bodyPr>
          <a:lstStyle/>
          <a:p>
            <a:pPr algn="r"/>
            <a:r>
              <a:rPr lang="ru-RU" sz="7200" b="1" i="1" dirty="0" smtClean="0">
                <a:solidFill>
                  <a:srgbClr val="FF0000"/>
                </a:solidFill>
              </a:rPr>
              <a:t>Настоящее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3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252</TotalTime>
  <Words>300</Words>
  <Application>Microsoft Office PowerPoint</Application>
  <PresentationFormat>Экран 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  Челябинский  автотранспортный  техникум </vt:lpstr>
      <vt:lpstr>Гимн техникума</vt:lpstr>
      <vt:lpstr>Слайд 3</vt:lpstr>
      <vt:lpstr>Слайд 4</vt:lpstr>
      <vt:lpstr>За все время было выпущено более 21 000 групп</vt:lpstr>
      <vt:lpstr>Слайд 6</vt:lpstr>
      <vt:lpstr>Слайд 7</vt:lpstr>
      <vt:lpstr>Открытие музея после реконструкции октябрь 2017 г.</vt:lpstr>
      <vt:lpstr>Настоящее</vt:lpstr>
      <vt:lpstr>Слайд 10</vt:lpstr>
      <vt:lpstr>Будущее</vt:lpstr>
      <vt:lpstr>Для дружбы, для улыбок и для встреч В наследство получили мы планету. Нам этот мир завещано беречь И землю удивительную эту! (с)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Челябинский  автотранспортный  техникум </dc:title>
  <dc:creator>Admin</dc:creator>
  <cp:lastModifiedBy>Анфиногенова</cp:lastModifiedBy>
  <cp:revision>52</cp:revision>
  <dcterms:created xsi:type="dcterms:W3CDTF">2018-02-20T10:35:03Z</dcterms:created>
  <dcterms:modified xsi:type="dcterms:W3CDTF">2018-03-21T08:37:18Z</dcterms:modified>
</cp:coreProperties>
</file>