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9" r:id="rId4"/>
    <p:sldId id="257" r:id="rId5"/>
    <p:sldId id="270" r:id="rId6"/>
    <p:sldId id="271" r:id="rId7"/>
    <p:sldId id="268" r:id="rId8"/>
    <p:sldId id="272" r:id="rId9"/>
    <p:sldId id="258" r:id="rId10"/>
    <p:sldId id="262" r:id="rId11"/>
    <p:sldId id="261" r:id="rId12"/>
    <p:sldId id="263" r:id="rId13"/>
    <p:sldId id="264" r:id="rId14"/>
    <p:sldId id="265" r:id="rId15"/>
    <p:sldId id="259" r:id="rId16"/>
    <p:sldId id="267" r:id="rId17"/>
    <p:sldId id="260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4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2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3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6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3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06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36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3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nvay.ru/incoterms-2020-ddp" TargetMode="External"/><Relationship Id="rId3" Type="http://schemas.openxmlformats.org/officeDocument/2006/relationships/hyperlink" Target="https://anvay.ru/incoterms-2020-fca" TargetMode="External"/><Relationship Id="rId7" Type="http://schemas.openxmlformats.org/officeDocument/2006/relationships/hyperlink" Target="https://anvay.ru/incoterms-2020-dap" TargetMode="External"/><Relationship Id="rId12" Type="http://schemas.openxmlformats.org/officeDocument/2006/relationships/hyperlink" Target="https://anvay.ru/incoterms-2020-cif" TargetMode="External"/><Relationship Id="rId2" Type="http://schemas.openxmlformats.org/officeDocument/2006/relationships/hyperlink" Target="https://anvay.ru/incoterms-2020-ex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vay.ru/incoterms-2020-dpu" TargetMode="External"/><Relationship Id="rId11" Type="http://schemas.openxmlformats.org/officeDocument/2006/relationships/hyperlink" Target="https://anvay.ru/incoterms-2020-cfr" TargetMode="External"/><Relationship Id="rId5" Type="http://schemas.openxmlformats.org/officeDocument/2006/relationships/hyperlink" Target="https://anvay.ru/incoterms-2020-cip" TargetMode="External"/><Relationship Id="rId10" Type="http://schemas.openxmlformats.org/officeDocument/2006/relationships/hyperlink" Target="https://anvay.ru/incoterms-2020-fob" TargetMode="External"/><Relationship Id="rId4" Type="http://schemas.openxmlformats.org/officeDocument/2006/relationships/hyperlink" Target="https://anvay.ru/incoterms-2020-cpt" TargetMode="External"/><Relationship Id="rId9" Type="http://schemas.openxmlformats.org/officeDocument/2006/relationships/hyperlink" Target="https://anvay.ru/incoterms-2020-fa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768752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Актуализация реализуемых образовательных программ для обеспечения оценки качества профессиональной подготовки обучающихся в формате демонстрационного экзамена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224736" cy="985664"/>
          </a:xfrm>
        </p:spPr>
        <p:txBody>
          <a:bodyPr>
            <a:noAutofit/>
          </a:bodyPr>
          <a:lstStyle/>
          <a:p>
            <a:pPr algn="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Попова Ольга Викторовна, преподаватель ГБПОУ «Челябинский автотранспортный техникум»</a:t>
            </a:r>
          </a:p>
          <a:p>
            <a:pPr algn="r"/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Халепа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Сергеевна, преподаватель ГБПОУ «Челябинский автотранспортный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151395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7380312" cy="291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284" y="632647"/>
            <a:ext cx="8496944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Инкотермс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2020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Incoterms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2020) – это 11 международных правил, применяемых в международной торговле, которые определяют права и обязанности сторон по договору купли-продажи, в части доставки товара от продавца к покупателю (условия поставки товаров).</a:t>
            </a:r>
          </a:p>
        </p:txBody>
      </p:sp>
    </p:spTree>
    <p:extLst>
      <p:ext uri="{BB962C8B-B14F-4D97-AF65-F5344CB8AC3E}">
        <p14:creationId xmlns:p14="http://schemas.microsoft.com/office/powerpoint/2010/main" val="426155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10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международные правила классифицируются на 4 категории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3204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Термин является трёхбуквенной аббревиатурой, первая буква указывает на точку перехода обязательств и рисков от продавца к покупателю:</a:t>
            </a:r>
          </a:p>
          <a:p>
            <a:pPr lvl="0" fontAlgn="base"/>
            <a:r>
              <a:rPr lang="ru-RU" sz="2600" dirty="0"/>
              <a:t>E – место отправки;</a:t>
            </a:r>
          </a:p>
          <a:p>
            <a:pPr lvl="0" fontAlgn="base"/>
            <a:r>
              <a:rPr lang="ru-RU" sz="2600" dirty="0"/>
              <a:t>F – терминалы отправления основной перевозки, еще не оплачена основная перевозка;</a:t>
            </a:r>
          </a:p>
          <a:p>
            <a:pPr lvl="0" fontAlgn="base"/>
            <a:r>
              <a:rPr lang="ru-RU" sz="2600" dirty="0"/>
              <a:t>C – терминалы прибытия основной перевозки, уже произведена оплата основной перевозки;</a:t>
            </a:r>
          </a:p>
          <a:p>
            <a:pPr lvl="0" fontAlgn="base"/>
            <a:r>
              <a:rPr lang="ru-RU" sz="2600" dirty="0"/>
              <a:t>D – покупатель, подразумевается полноценная доставка.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57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72356"/>
          </a:xfrm>
        </p:spPr>
        <p:txBody>
          <a:bodyPr>
            <a:normAutofit/>
          </a:bodyPr>
          <a:lstStyle/>
          <a:p>
            <a:r>
              <a:rPr lang="ru-RU" b="1" dirty="0"/>
              <a:t>Таблица правил </a:t>
            </a:r>
            <a:r>
              <a:rPr lang="ru-RU" b="1" dirty="0" err="1"/>
              <a:t>Инкотермс</a:t>
            </a:r>
            <a:r>
              <a:rPr lang="ru-RU" b="1" dirty="0"/>
              <a:t> 2020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76059"/>
              </p:ext>
            </p:extLst>
          </p:nvPr>
        </p:nvGraphicFramePr>
        <p:xfrm>
          <a:off x="395536" y="1268760"/>
          <a:ext cx="8424936" cy="522338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ПРАВИЛА ИНКОТЕРМС 2020 ДЛЯ ЛЮБОГО ВИДА ИЛИ ВИДОВ ТРАНСПОРТА</a:t>
                      </a:r>
                      <a:endParaRPr lang="ru-RU" sz="24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ПРАВИЛА ИНКОТЕРМС 2020 ДЛЯ МОРСКОГО И ВНУТРЕННЕГО ВОДНОГО ТРАНСПОРТА</a:t>
                      </a:r>
                      <a:endParaRPr lang="ru-RU" sz="24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условия поставки EXW Инкотермс 2020"/>
                        </a:rPr>
                        <a:t>EXW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Works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Франко завод»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условия поставки FCA Инкотермс 2020"/>
                        </a:rPr>
                        <a:t>FCA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Carrier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Франко перевозчик»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условия поставки СРТ Инкотермс 2020"/>
                        </a:rPr>
                        <a:t>СРТ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Carriage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Перевозка оплачена до»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условия поставки CIP Инкотермс 2020"/>
                        </a:rPr>
                        <a:t>CIP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Carriage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Insurance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Перевозка и страхование оплачены до»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условия поставки DPU Инкотермс 2020"/>
                        </a:rPr>
                        <a:t>DPU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Delivered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Place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Unloaded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Поставка на место выгрузки»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условия поставки DAP Инкотермс 2020"/>
                        </a:rPr>
                        <a:t>DAP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Delivered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Place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Поставка в месте назначения»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условия поставки DDP Инкотермс 2020"/>
                        </a:rPr>
                        <a:t>DDP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Delivered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Duty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Поставка с оплатой пошлин»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базис поставки FAS Инкотермс 2020"/>
                        </a:rPr>
                        <a:t>FAS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Alongside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Ship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Свободно вдоль борта судна»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условия поставки FOB Инкотермс 2020"/>
                        </a:rPr>
                        <a:t>FOB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Board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Свободно на борту»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tooltip="условия поставки CFR Инкотермс 2020"/>
                        </a:rPr>
                        <a:t>CFR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Freight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Стоимость и фрахт»</a:t>
                      </a:r>
                      <a:b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tooltip="условия поставки CIF Инкотермс 2020"/>
                        </a:rPr>
                        <a:t>CIF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«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Insurance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u="non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Freight</a:t>
                      </a:r>
                      <a:r>
                        <a:rPr lang="ru-RU" sz="19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Стоимость, страхование и фрахт»</a:t>
                      </a:r>
                      <a:endParaRPr lang="ru-RU" sz="19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6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9754" r="18481" b="11079"/>
          <a:stretch/>
        </p:blipFill>
        <p:spPr bwMode="auto">
          <a:xfrm>
            <a:off x="0" y="484907"/>
            <a:ext cx="914400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3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dex-it.ru/upload/iblock/296/Sklad_logi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381750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5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18554" cy="405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15" y="3265647"/>
            <a:ext cx="6196548" cy="324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15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xn----1-bedvffifm4g.xn--p1ai/wp-content/uploads/media/trade11-faststart-article007/imag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69627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--1-bedvffifm4g.xn--p1ai/wp-content/uploads/media/trade11-faststart-article006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62535"/>
            <a:ext cx="6657651" cy="31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3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7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3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1639"/>
            <a:ext cx="7870478" cy="487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2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учебного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778720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ПМ.03 Организация транспортно-логистической деятельности на автомобильном транспорте введен новый модуль</a:t>
            </a:r>
          </a:p>
          <a:p>
            <a:r>
              <a:rPr lang="ru-RU" dirty="0"/>
              <a:t>МДК 03.04 «Логистика и экспедирование смешанных перевозок»</a:t>
            </a:r>
          </a:p>
        </p:txBody>
      </p:sp>
    </p:spTree>
    <p:extLst>
      <p:ext uri="{BB962C8B-B14F-4D97-AF65-F5344CB8AC3E}">
        <p14:creationId xmlns:p14="http://schemas.microsoft.com/office/powerpoint/2010/main" val="260685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546326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un9-30.userapi.com/impg/dAUIN1OpAIpDiUl_h0tSF-BkiLouuVKUKHcH4g/MW0VevdN8Yw.jpg?size=1280x854&amp;quality=96&amp;sign=0579cd190f721ec5bf7ac36598f9c12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646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2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МДК 03.04 «Логистика и экспедирование смешанных грузов» студенты осваивают новые знания и умения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междисциплинарного курса обучающийся должен уметь: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показатели качества и эффективности транспортной логистики;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сроки доставки;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стоимость перевозки на основе имеющихся данных.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междисциплинарного курса обучающийся должен знать: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построения транспортных логистических цепей;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функциональные возможности систем, применяемых в грузовой работе;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перевозок грузов;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грузовой работы на транспорте;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персоналу по оформлению перевозок и расчетов по ним;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перевозочных документов;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работы с клиентурой;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грузовую отчетность;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обеспечению сохранности при перевозке грузов;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понятия логистики;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функционирования внутрипроизводственной логистики;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транспортной логистики;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размещения и крепления грузов.</a:t>
            </a:r>
          </a:p>
        </p:txBody>
      </p:sp>
    </p:spTree>
    <p:extLst>
      <p:ext uri="{BB962C8B-B14F-4D97-AF65-F5344CB8AC3E}">
        <p14:creationId xmlns:p14="http://schemas.microsoft.com/office/powerpoint/2010/main" val="220306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214547" cy="62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49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рабочих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7787208" cy="2664296"/>
          </a:xfrm>
        </p:spPr>
        <p:txBody>
          <a:bodyPr>
            <a:normAutofit/>
          </a:bodyPr>
          <a:lstStyle/>
          <a:p>
            <a:r>
              <a:rPr lang="ru-RU" dirty="0"/>
              <a:t>МДК 03.01 Транспортно-экспедиционная деятельность</a:t>
            </a:r>
          </a:p>
          <a:p>
            <a:endParaRPr lang="ru-RU" dirty="0"/>
          </a:p>
          <a:p>
            <a:r>
              <a:rPr lang="ru-RU" dirty="0"/>
              <a:t>МДК 01.02 Информационное обеспечение перевозочного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81307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" y="1014005"/>
            <a:ext cx="9123496" cy="509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9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Цель применения </a:t>
            </a:r>
            <a:r>
              <a:rPr lang="ru-RU" dirty="0" err="1"/>
              <a:t>Incoterms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Incoterms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обеспечение комплекта международных правил по толкованию наиболее широко используемых торговых терминов в области внешней торговли. 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Зачастую стороны, заключающие контракт, незнакомы с различной практикой ведения торговли в соответствующих странах. Это может послужить причиной недоразумений, разногласий и судебных разбирательств с вытекающей пустой тратой времени и денег.</a:t>
            </a:r>
          </a:p>
        </p:txBody>
      </p:sp>
    </p:spTree>
    <p:extLst>
      <p:ext uri="{BB962C8B-B14F-4D97-AF65-F5344CB8AC3E}">
        <p14:creationId xmlns:p14="http://schemas.microsoft.com/office/powerpoint/2010/main" val="3776444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304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Тема Office</vt:lpstr>
      <vt:lpstr>Актуализация реализуемых образовательных программ для обеспечения оценки качества профессиональной подготовки обучающихся в формате демонстрационного экзамена</vt:lpstr>
      <vt:lpstr>Презентация PowerPoint</vt:lpstr>
      <vt:lpstr>Актуализация учебного плана</vt:lpstr>
      <vt:lpstr>Презентация PowerPoint</vt:lpstr>
      <vt:lpstr>При изучении МДК 03.04 «Логистика и экспедирование смешанных грузов» студенты осваивают новые знания и умения</vt:lpstr>
      <vt:lpstr>Презентация PowerPoint</vt:lpstr>
      <vt:lpstr>Актуализация рабочих программ</vt:lpstr>
      <vt:lpstr>Презентация PowerPoint</vt:lpstr>
      <vt:lpstr>Цель применения Incoterms </vt:lpstr>
      <vt:lpstr>Презентация PowerPoint</vt:lpstr>
      <vt:lpstr>международные правила классифицируются на 4 категории </vt:lpstr>
      <vt:lpstr>Таблица правил Инкотермс 2020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реализуемых образовательных программ для обеспечения оценки качества профессиональной подготовки обучающихся в формате демонстрационного экзамена</dc:title>
  <dc:creator>AnastasiaSergeevna</dc:creator>
  <cp:lastModifiedBy>Горбачева Вита</cp:lastModifiedBy>
  <cp:revision>10</cp:revision>
  <dcterms:created xsi:type="dcterms:W3CDTF">2021-02-17T14:23:14Z</dcterms:created>
  <dcterms:modified xsi:type="dcterms:W3CDTF">2021-02-19T09:01:47Z</dcterms:modified>
</cp:coreProperties>
</file>