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5790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2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3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2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37636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9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57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2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5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525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78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924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592" y="1484768"/>
            <a:ext cx="9334123" cy="1451298"/>
          </a:xfrm>
        </p:spPr>
        <p:txBody>
          <a:bodyPr/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задания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уровня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9090" y="3080922"/>
            <a:ext cx="9162106" cy="19528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 «О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формление документа «Заказ-наряд» на выполнение ремонтных работ автотранспортного средства клиента»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604095" y="4925084"/>
            <a:ext cx="5803271" cy="805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 Н.К., преподаватель ГБПОУ «Челябинский автотранспортный техникум»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54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60287"/>
            <a:ext cx="9601200" cy="6450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17691"/>
            <a:ext cx="9601200" cy="4558420"/>
          </a:xfrm>
        </p:spPr>
        <p:txBody>
          <a:bodyPr>
            <a:noAutofit/>
          </a:bodyPr>
          <a:lstStyle/>
          <a:p>
            <a:pPr marL="0" indent="715963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задания II уровня формируется в соответствии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профессиональными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компетенциями, умениями и практическим опытом с учетом трудовых функций профессиональных стандартов. </a:t>
            </a:r>
          </a:p>
          <a:p>
            <a:pPr marL="0" indent="715963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задание разработано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объектами и видами профессиональной деятельности обучающихся по специальностям: 23.02.03 Техническое обслуживание и ремонт автомобильного транспорта; 23.02.07 Техническое обслуживание и ремонт двигателей, систем и агрегатов автомобилей. </a:t>
            </a:r>
          </a:p>
        </p:txBody>
      </p:sp>
    </p:spTree>
    <p:extLst>
      <p:ext uri="{BB962C8B-B14F-4D97-AF65-F5344CB8AC3E}">
        <p14:creationId xmlns:p14="http://schemas.microsoft.com/office/powerpoint/2010/main" val="148860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501" y="251234"/>
            <a:ext cx="9243588" cy="117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выполнения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задания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026" y="2620979"/>
            <a:ext cx="10674035" cy="35814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время для выполнения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– 60 минут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42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501" y="477570"/>
            <a:ext cx="9243588" cy="11701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оценивания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293" y="1489295"/>
            <a:ext cx="10972800" cy="3581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 за решение задачи №1 – 10 баллов.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позиции документа «Заказ-наряд» оценивается определенным количеством баллов, с использованием оценочного листа.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43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рабочего места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548143"/>
            <a:ext cx="9881857" cy="4319257"/>
          </a:xfrm>
        </p:spPr>
        <p:txBody>
          <a:bodyPr>
            <a:normAutofit fontScale="92500"/>
          </a:bodyPr>
          <a:lstStyle/>
          <a:p>
            <a:pPr marL="0" indent="0" algn="just" eaLnBrk="0" fontAlgn="base" hangingPunct="0">
              <a:spcBef>
                <a:spcPts val="0"/>
              </a:spcBef>
              <a:buClrTx/>
              <a:buSzTx/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исходные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выписка из «Положение о техническом обслуживании и ремонте  автомобилей,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принадлежащих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гражданам»;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812800" algn="l"/>
              </a:tabLst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 по техническому обслуживанию и ремонту автомобиля»;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812800" algn="l"/>
              </a:tabLst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«Заказ-наряд».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99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9073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 выполнении  задания: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935" y="1158844"/>
            <a:ext cx="10529180" cy="4708556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ru-RU" b="1" dirty="0"/>
          </a:p>
          <a:p>
            <a:pPr marL="0" indent="-411163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b="1" dirty="0"/>
              <a:t>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Ознакомьтесь с исходными данными и выпиской из документа «Положение о техническом обслуживании и ремонте автомобилей, принадлежащих  гражданам».</a:t>
            </a:r>
          </a:p>
          <a:p>
            <a:pPr marL="0" indent="-411163" algn="just">
              <a:lnSpc>
                <a:spcPct val="100000"/>
              </a:lnSpc>
              <a:spcBef>
                <a:spcPts val="1200"/>
              </a:spcBef>
              <a:buNone/>
              <a:tabLst>
                <a:tab pos="363538" algn="l"/>
                <a:tab pos="53657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2)  Определите виды операций, их трудоемкость и последовательность выполнения воспользовавшись информацией, представленной   в  копии фрагмента сборника  «Автомобили. Трудоемкости работ (услуг) по техническому обслуживанию и ремонту». </a:t>
            </a:r>
          </a:p>
          <a:p>
            <a:pPr marL="0" indent="-411163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3)  Подберите необходимые  запасные части для ремонта данного узла.</a:t>
            </a:r>
          </a:p>
          <a:p>
            <a:pPr marL="0" indent="-411163" algn="just">
              <a:lnSpc>
                <a:spcPct val="100000"/>
              </a:lnSpc>
              <a:spcBef>
                <a:spcPts val="1200"/>
              </a:spcBef>
              <a:buNone/>
              <a:tabLst>
                <a:tab pos="449263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4)  Заполните  бланк «заказ-наряд».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40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87425" indent="-987425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129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25</TotalTime>
  <Words>257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Franklin Gothic Book</vt:lpstr>
      <vt:lpstr>Times New Roman</vt:lpstr>
      <vt:lpstr>Crop</vt:lpstr>
      <vt:lpstr>Вариативная часть задания  II уровня</vt:lpstr>
      <vt:lpstr>Презентация PowerPoint</vt:lpstr>
      <vt:lpstr>Продолжительность выполнения конкурсного задания</vt:lpstr>
      <vt:lpstr>Система оценивания </vt:lpstr>
      <vt:lpstr>Оснащение рабочего места:</vt:lpstr>
      <vt:lpstr>Порядок  выполнении  задания: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Вариативная часть задания II уровня</dc:title>
  <dc:creator>Горбачева Вита</dc:creator>
  <cp:lastModifiedBy>Горбачева Вита</cp:lastModifiedBy>
  <cp:revision>3</cp:revision>
  <dcterms:created xsi:type="dcterms:W3CDTF">2021-02-18T09:38:06Z</dcterms:created>
  <dcterms:modified xsi:type="dcterms:W3CDTF">2021-02-18T10:03:25Z</dcterms:modified>
</cp:coreProperties>
</file>