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6" d="100"/>
          <a:sy n="86" d="100"/>
        </p:scale>
        <p:origin x="70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1CDDF-78F5-46EB-AEF7-4826A7BAC7EE}" type="datetimeFigureOut">
              <a:rPr lang="ru-RU" smtClean="0"/>
              <a:t>30.10.2020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D0F2D-2D68-4146-8E34-FD017506CB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63636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1CDDF-78F5-46EB-AEF7-4826A7BAC7EE}" type="datetimeFigureOut">
              <a:rPr lang="ru-RU" smtClean="0"/>
              <a:t>30.10.2020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D0F2D-2D68-4146-8E34-FD017506CB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15244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1CDDF-78F5-46EB-AEF7-4826A7BAC7EE}" type="datetimeFigureOut">
              <a:rPr lang="ru-RU" smtClean="0"/>
              <a:t>30.10.2020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D0F2D-2D68-4146-8E34-FD017506CB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02600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1CDDF-78F5-46EB-AEF7-4826A7BAC7EE}" type="datetimeFigureOut">
              <a:rPr lang="ru-RU" smtClean="0"/>
              <a:t>30.10.2020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D0F2D-2D68-4146-8E34-FD017506CB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78464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1CDDF-78F5-46EB-AEF7-4826A7BAC7EE}" type="datetimeFigureOut">
              <a:rPr lang="ru-RU" smtClean="0"/>
              <a:t>30.10.2020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D0F2D-2D68-4146-8E34-FD017506CB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37836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1CDDF-78F5-46EB-AEF7-4826A7BAC7EE}" type="datetimeFigureOut">
              <a:rPr lang="ru-RU" smtClean="0"/>
              <a:t>30.10.2020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D0F2D-2D68-4146-8E34-FD017506CB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24397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1CDDF-78F5-46EB-AEF7-4826A7BAC7EE}" type="datetimeFigureOut">
              <a:rPr lang="ru-RU" smtClean="0"/>
              <a:t>30.10.2020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D0F2D-2D68-4146-8E34-FD017506CB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37361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1CDDF-78F5-46EB-AEF7-4826A7BAC7EE}" type="datetimeFigureOut">
              <a:rPr lang="ru-RU" smtClean="0"/>
              <a:t>30.10.2020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D0F2D-2D68-4146-8E34-FD017506CB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07305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1CDDF-78F5-46EB-AEF7-4826A7BAC7EE}" type="datetimeFigureOut">
              <a:rPr lang="ru-RU" smtClean="0"/>
              <a:t>30.10.2020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D0F2D-2D68-4146-8E34-FD017506CB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62082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1CDDF-78F5-46EB-AEF7-4826A7BAC7EE}" type="datetimeFigureOut">
              <a:rPr lang="ru-RU" smtClean="0"/>
              <a:t>30.10.2020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D0F2D-2D68-4146-8E34-FD017506CB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20181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1CDDF-78F5-46EB-AEF7-4826A7BAC7EE}" type="datetimeFigureOut">
              <a:rPr lang="ru-RU" smtClean="0"/>
              <a:t>30.10.2020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D0F2D-2D68-4146-8E34-FD017506CB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8070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E1CDDF-78F5-46EB-AEF7-4826A7BAC7EE}" type="datetimeFigureOut">
              <a:rPr lang="ru-RU" smtClean="0"/>
              <a:t>30.10.2020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8D0F2D-2D68-4146-8E34-FD017506CB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2175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microsoft.com/office/2007/relationships/hdphoto" Target="../media/hdphoto1.wdp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719" y="0"/>
            <a:ext cx="97785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579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505" y="227694"/>
            <a:ext cx="3938700" cy="2114062"/>
          </a:xfrm>
          <a:prstGeom prst="rect">
            <a:avLst/>
          </a:prstGeom>
        </p:spPr>
      </p:pic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865" y="2132845"/>
            <a:ext cx="6527007" cy="4351338"/>
          </a:xfrm>
        </p:spPr>
      </p:pic>
      <p:sp>
        <p:nvSpPr>
          <p:cNvPr id="6" name="TextBox 5"/>
          <p:cNvSpPr txBox="1"/>
          <p:nvPr/>
        </p:nvSpPr>
        <p:spPr>
          <a:xfrm>
            <a:off x="3550954" y="2132845"/>
            <a:ext cx="10816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Gotham Pro" panose="02000503040000020004" pitchFamily="50" charset="0"/>
                <a:cs typeface="Gotham Pro" panose="02000503040000020004" pitchFamily="50" charset="0"/>
              </a:rPr>
              <a:t>ДО</a:t>
            </a:r>
            <a:endParaRPr lang="ru-RU" sz="3200" b="1" dirty="0">
              <a:latin typeface="Gotham Pro" panose="02000503040000020004" pitchFamily="50" charset="0"/>
              <a:cs typeface="Gotham Pro" panose="02000503040000020004" pitchFamily="50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7430" y="387115"/>
            <a:ext cx="6143513" cy="409567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726865" y="387115"/>
            <a:ext cx="18511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Gotham Pro" panose="02000503040000020004" pitchFamily="50" charset="0"/>
                <a:cs typeface="Gotham Pro" panose="02000503040000020004" pitchFamily="50" charset="0"/>
              </a:rPr>
              <a:t>ПОСЛЕ</a:t>
            </a:r>
            <a:endParaRPr lang="ru-RU" sz="3200" b="1" dirty="0">
              <a:latin typeface="Gotham Pro" panose="02000503040000020004" pitchFamily="50" charset="0"/>
              <a:cs typeface="Gotham Pro" panose="0200050304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7969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" presetClass="entr" presetSubtype="1" fill="hold" nodeType="after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505" y="227694"/>
            <a:ext cx="3938700" cy="2114062"/>
          </a:xfrm>
          <a:prstGeom prst="rect">
            <a:avLst/>
          </a:prstGeom>
        </p:spPr>
      </p:pic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586" y="2132845"/>
            <a:ext cx="6527007" cy="4351338"/>
          </a:xfrm>
        </p:spPr>
      </p:pic>
      <p:sp>
        <p:nvSpPr>
          <p:cNvPr id="6" name="TextBox 5"/>
          <p:cNvSpPr txBox="1"/>
          <p:nvPr/>
        </p:nvSpPr>
        <p:spPr>
          <a:xfrm>
            <a:off x="3550954" y="2132845"/>
            <a:ext cx="10816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Gotham Pro" panose="02000503040000020004" pitchFamily="50" charset="0"/>
                <a:cs typeface="Gotham Pro" panose="02000503040000020004" pitchFamily="50" charset="0"/>
              </a:rPr>
              <a:t>ДО</a:t>
            </a:r>
            <a:endParaRPr lang="ru-RU" sz="3200" b="1" dirty="0">
              <a:latin typeface="Gotham Pro" panose="02000503040000020004" pitchFamily="50" charset="0"/>
              <a:cs typeface="Gotham Pro" panose="02000503040000020004" pitchFamily="50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3144" y="387115"/>
            <a:ext cx="6193694" cy="412912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775735" y="387115"/>
            <a:ext cx="18511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Gotham Pro" panose="02000503040000020004" pitchFamily="50" charset="0"/>
                <a:cs typeface="Gotham Pro" panose="02000503040000020004" pitchFamily="50" charset="0"/>
              </a:rPr>
              <a:t>ПОСЛЕ</a:t>
            </a:r>
            <a:endParaRPr lang="ru-RU" sz="3200" b="1" dirty="0">
              <a:latin typeface="Gotham Pro" panose="02000503040000020004" pitchFamily="50" charset="0"/>
              <a:cs typeface="Gotham Pro" panose="0200050304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2640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" presetClass="entr" presetSubtype="1" fill="hold" nodeType="after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505" y="227694"/>
            <a:ext cx="3938700" cy="2114062"/>
          </a:xfrm>
          <a:prstGeom prst="rect">
            <a:avLst/>
          </a:prstGeom>
        </p:spPr>
      </p:pic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588" y="2132845"/>
            <a:ext cx="6213641" cy="4142427"/>
          </a:xfrm>
        </p:spPr>
      </p:pic>
      <p:sp>
        <p:nvSpPr>
          <p:cNvPr id="6" name="TextBox 5"/>
          <p:cNvSpPr txBox="1"/>
          <p:nvPr/>
        </p:nvSpPr>
        <p:spPr>
          <a:xfrm>
            <a:off x="3573257" y="2132845"/>
            <a:ext cx="10816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Gotham Pro" panose="02000503040000020004" pitchFamily="50" charset="0"/>
                <a:cs typeface="Gotham Pro" panose="02000503040000020004" pitchFamily="50" charset="0"/>
              </a:rPr>
              <a:t>ДО</a:t>
            </a:r>
            <a:endParaRPr lang="ru-RU" sz="3200" b="1" dirty="0">
              <a:latin typeface="Gotham Pro" panose="02000503040000020004" pitchFamily="50" charset="0"/>
              <a:cs typeface="Gotham Pro" panose="02000503040000020004" pitchFamily="50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4889" y="387116"/>
            <a:ext cx="6251950" cy="416796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653369" y="387116"/>
            <a:ext cx="18511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Gotham Pro" panose="02000503040000020004" pitchFamily="50" charset="0"/>
                <a:cs typeface="Gotham Pro" panose="02000503040000020004" pitchFamily="50" charset="0"/>
              </a:rPr>
              <a:t>ПОСЛЕ</a:t>
            </a:r>
            <a:endParaRPr lang="ru-RU" sz="3200" b="1" dirty="0">
              <a:latin typeface="Gotham Pro" panose="02000503040000020004" pitchFamily="50" charset="0"/>
              <a:cs typeface="Gotham Pro" panose="0200050304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0017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" presetClass="entr" presetSubtype="1" fill="hold" nodeType="after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743" y="365125"/>
            <a:ext cx="3585696" cy="2021236"/>
          </a:xfrm>
          <a:prstGeom prst="rect">
            <a:avLst/>
          </a:prstGeom>
        </p:spPr>
      </p:pic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115557"/>
            <a:ext cx="6527007" cy="4351338"/>
          </a:xfrm>
        </p:spPr>
      </p:pic>
      <p:sp>
        <p:nvSpPr>
          <p:cNvPr id="6" name="TextBox 5"/>
          <p:cNvSpPr txBox="1"/>
          <p:nvPr/>
        </p:nvSpPr>
        <p:spPr>
          <a:xfrm>
            <a:off x="3560869" y="2115557"/>
            <a:ext cx="10816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Gotham Pro" panose="02000503040000020004" pitchFamily="50" charset="0"/>
                <a:cs typeface="Gotham Pro" panose="02000503040000020004" pitchFamily="50" charset="0"/>
              </a:rPr>
              <a:t>ДО</a:t>
            </a:r>
            <a:endParaRPr lang="ru-RU" sz="3200" b="1" dirty="0">
              <a:latin typeface="Gotham Pro" panose="02000503040000020004" pitchFamily="50" charset="0"/>
              <a:cs typeface="Gotham Pro" panose="02000503040000020004" pitchFamily="50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500"/>
                    </a14:imgEffect>
                    <a14:imgEffect>
                      <a14:brightnessContrast bright="3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4377" y="525711"/>
            <a:ext cx="5831159" cy="388743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844404" y="525711"/>
            <a:ext cx="18511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Gotham Pro" panose="02000503040000020004" pitchFamily="50" charset="0"/>
                <a:cs typeface="Gotham Pro" panose="02000503040000020004" pitchFamily="50" charset="0"/>
              </a:rPr>
              <a:t>ПОСЛЕ</a:t>
            </a:r>
            <a:endParaRPr lang="ru-RU" sz="3200" b="1" dirty="0">
              <a:latin typeface="Gotham Pro" panose="02000503040000020004" pitchFamily="50" charset="0"/>
              <a:cs typeface="Gotham Pro" panose="02000503040000020004" pitchFamily="50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24" b="21386"/>
          <a:stretch/>
        </p:blipFill>
        <p:spPr>
          <a:xfrm>
            <a:off x="8210983" y="3389881"/>
            <a:ext cx="2969048" cy="3077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631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" presetClass="entr" presetSubtype="1" fill="hold" nodeType="after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743" y="365125"/>
            <a:ext cx="3585696" cy="2021236"/>
          </a:xfrm>
          <a:prstGeom prst="rect">
            <a:avLst/>
          </a:prstGeom>
        </p:spPr>
      </p:pic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065" y="2115557"/>
            <a:ext cx="6092109" cy="4061406"/>
          </a:xfrm>
        </p:spPr>
      </p:pic>
      <p:sp>
        <p:nvSpPr>
          <p:cNvPr id="6" name="TextBox 5"/>
          <p:cNvSpPr txBox="1"/>
          <p:nvPr/>
        </p:nvSpPr>
        <p:spPr>
          <a:xfrm>
            <a:off x="3560869" y="2115557"/>
            <a:ext cx="10816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Gotham Pro" panose="02000503040000020004" pitchFamily="50" charset="0"/>
                <a:cs typeface="Gotham Pro" panose="02000503040000020004" pitchFamily="50" charset="0"/>
              </a:rPr>
              <a:t>ДО</a:t>
            </a:r>
            <a:endParaRPr lang="ru-RU" sz="3200" b="1" dirty="0">
              <a:latin typeface="Gotham Pro" panose="02000503040000020004" pitchFamily="50" charset="0"/>
              <a:cs typeface="Gotham Pro" panose="02000503040000020004" pitchFamily="50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2129" y="545685"/>
            <a:ext cx="5718839" cy="381255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679865" y="545685"/>
            <a:ext cx="18511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Gotham Pro" panose="02000503040000020004" pitchFamily="50" charset="0"/>
                <a:cs typeface="Gotham Pro" panose="02000503040000020004" pitchFamily="50" charset="0"/>
              </a:rPr>
              <a:t>ПОСЛЕ</a:t>
            </a:r>
            <a:endParaRPr lang="ru-RU" sz="3200" b="1" dirty="0">
              <a:latin typeface="Gotham Pro" panose="02000503040000020004" pitchFamily="50" charset="0"/>
              <a:cs typeface="Gotham Pro" panose="0200050304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6777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" presetClass="entr" presetSubtype="1" fill="hold" nodeType="after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743" y="365125"/>
            <a:ext cx="3585696" cy="202123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366" y="2115557"/>
            <a:ext cx="7113665" cy="474244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67051" y="2093973"/>
            <a:ext cx="10816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Gotham Pro" panose="02000503040000020004" pitchFamily="50" charset="0"/>
                <a:cs typeface="Gotham Pro" panose="02000503040000020004" pitchFamily="50" charset="0"/>
              </a:rPr>
              <a:t>ДО</a:t>
            </a:r>
            <a:endParaRPr lang="ru-RU" sz="3200" b="1" dirty="0">
              <a:latin typeface="Gotham Pro" panose="02000503040000020004" pitchFamily="50" charset="0"/>
              <a:cs typeface="Gotham Pro" panose="02000503040000020004" pitchFamily="50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8374" y="461833"/>
            <a:ext cx="6218690" cy="414579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548374" y="461833"/>
            <a:ext cx="18511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Gotham Pro" panose="02000503040000020004" pitchFamily="50" charset="0"/>
                <a:cs typeface="Gotham Pro" panose="02000503040000020004" pitchFamily="50" charset="0"/>
              </a:rPr>
              <a:t>ПОСЛЕ</a:t>
            </a:r>
            <a:endParaRPr lang="ru-RU" sz="3200" b="1" dirty="0">
              <a:latin typeface="Gotham Pro" panose="02000503040000020004" pitchFamily="50" charset="0"/>
              <a:cs typeface="Gotham Pro" panose="0200050304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338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" presetClass="entr" presetSubtype="1" fill="hold" nodeType="after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6127" y="461833"/>
            <a:ext cx="3743203" cy="197260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502" y="2251235"/>
            <a:ext cx="6838893" cy="455926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926114" y="2142054"/>
            <a:ext cx="10816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Gotham Pro" panose="02000503040000020004" pitchFamily="50" charset="0"/>
                <a:cs typeface="Gotham Pro" panose="02000503040000020004" pitchFamily="50" charset="0"/>
              </a:rPr>
              <a:t>ДО</a:t>
            </a:r>
            <a:endParaRPr lang="ru-RU" sz="3200" b="1" dirty="0">
              <a:latin typeface="Gotham Pro" panose="02000503040000020004" pitchFamily="50" charset="0"/>
              <a:cs typeface="Gotham Pro" panose="02000503040000020004" pitchFamily="50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587993"/>
            <a:ext cx="6287490" cy="419166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704593" y="542452"/>
            <a:ext cx="18511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Gotham Pro" panose="02000503040000020004" pitchFamily="50" charset="0"/>
                <a:cs typeface="Gotham Pro" panose="02000503040000020004" pitchFamily="50" charset="0"/>
              </a:rPr>
              <a:t>ПОСЛЕ</a:t>
            </a:r>
            <a:endParaRPr lang="ru-RU" sz="3200" b="1" dirty="0">
              <a:latin typeface="Gotham Pro" panose="02000503040000020004" pitchFamily="50" charset="0"/>
              <a:cs typeface="Gotham Pro" panose="0200050304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0131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" presetClass="entr" presetSubtype="1" fill="hold" nodeType="after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6127" y="461833"/>
            <a:ext cx="3743203" cy="197260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245" y="2244437"/>
            <a:ext cx="6866907" cy="457793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949864" y="2244437"/>
            <a:ext cx="10816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Gotham Pro" panose="02000503040000020004" pitchFamily="50" charset="0"/>
                <a:cs typeface="Gotham Pro" panose="02000503040000020004" pitchFamily="50" charset="0"/>
              </a:rPr>
              <a:t>ДО</a:t>
            </a:r>
            <a:endParaRPr lang="ru-RU" sz="3200" b="1" dirty="0">
              <a:latin typeface="Gotham Pro" panose="02000503040000020004" pitchFamily="50" charset="0"/>
              <a:cs typeface="Gotham Pro" panose="02000503040000020004" pitchFamily="50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1532" y="481088"/>
            <a:ext cx="6644244" cy="442949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428102" y="485600"/>
            <a:ext cx="18511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Gotham Pro" panose="02000503040000020004" pitchFamily="50" charset="0"/>
                <a:cs typeface="Gotham Pro" panose="02000503040000020004" pitchFamily="50" charset="0"/>
              </a:rPr>
              <a:t>ПОСЛЕ</a:t>
            </a:r>
            <a:endParaRPr lang="ru-RU" sz="3200" b="1" dirty="0">
              <a:latin typeface="Gotham Pro" panose="02000503040000020004" pitchFamily="50" charset="0"/>
              <a:cs typeface="Gotham Pro" panose="0200050304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755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" presetClass="entr" presetSubtype="1" fill="hold" nodeType="after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3000" dirty="0" smtClean="0">
                <a:latin typeface="Gotham Pro" panose="02000503040000020004" pitchFamily="50" charset="0"/>
                <a:cs typeface="Gotham Pro" panose="02000503040000020004" pitchFamily="50" charset="0"/>
              </a:rPr>
              <a:t>ДО</a:t>
            </a:r>
            <a:endParaRPr lang="ru-RU" sz="3000" dirty="0">
              <a:latin typeface="Gotham Pro" panose="02000503040000020004" pitchFamily="50" charset="0"/>
              <a:cs typeface="Gotham Pro" panose="02000503040000020004" pitchFamily="50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052" y="129400"/>
            <a:ext cx="4063227" cy="224580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2118732"/>
            <a:ext cx="6439829" cy="429321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1366" y="646771"/>
            <a:ext cx="5942670" cy="396178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517279" y="2118732"/>
            <a:ext cx="10816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Gotham Pro" panose="02000503040000020004" pitchFamily="50" charset="0"/>
                <a:cs typeface="Gotham Pro" panose="02000503040000020004" pitchFamily="50" charset="0"/>
              </a:rPr>
              <a:t>ДО</a:t>
            </a:r>
            <a:endParaRPr lang="ru-RU" sz="3200" b="1" dirty="0">
              <a:latin typeface="Gotham Pro" panose="02000503040000020004" pitchFamily="50" charset="0"/>
              <a:cs typeface="Gotham Pro" panose="02000503040000020004" pitchFamily="50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96342" y="646771"/>
            <a:ext cx="18511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Gotham Pro" panose="02000503040000020004" pitchFamily="50" charset="0"/>
                <a:cs typeface="Gotham Pro" panose="02000503040000020004" pitchFamily="50" charset="0"/>
              </a:rPr>
              <a:t>ПОСЛЕ</a:t>
            </a:r>
            <a:endParaRPr lang="ru-RU" sz="3200" b="1" dirty="0">
              <a:latin typeface="Gotham Pro" panose="02000503040000020004" pitchFamily="50" charset="0"/>
              <a:cs typeface="Gotham Pro" panose="0200050304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5653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5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750"/>
                            </p:stCondLst>
                            <p:childTnLst>
                              <p:par>
                                <p:cTn id="14" presetID="2" presetClass="entr" presetSubtype="1" fill="hold" nodeType="after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8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051" y="140549"/>
            <a:ext cx="4063227" cy="2245809"/>
          </a:xfrm>
          <a:prstGeom prst="rect">
            <a:avLst/>
          </a:prstGeom>
        </p:spPr>
      </p:pic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014" y="2128852"/>
            <a:ext cx="6088893" cy="4059262"/>
          </a:xfrm>
        </p:spPr>
      </p:pic>
      <p:sp>
        <p:nvSpPr>
          <p:cNvPr id="6" name="TextBox 5"/>
          <p:cNvSpPr txBox="1"/>
          <p:nvPr/>
        </p:nvSpPr>
        <p:spPr>
          <a:xfrm>
            <a:off x="4610865" y="2127423"/>
            <a:ext cx="10816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Gotham Pro" panose="02000503040000020004" pitchFamily="50" charset="0"/>
                <a:cs typeface="Gotham Pro" panose="02000503040000020004" pitchFamily="50" charset="0"/>
              </a:rPr>
              <a:t>ДО</a:t>
            </a:r>
            <a:endParaRPr lang="ru-RU" sz="3200" b="1" dirty="0">
              <a:latin typeface="Gotham Pro" panose="02000503040000020004" pitchFamily="50" charset="0"/>
              <a:cs typeface="Gotham Pro" panose="02000503040000020004" pitchFamily="50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7194" y="670299"/>
            <a:ext cx="5519853" cy="367990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971568" y="670299"/>
            <a:ext cx="18511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Gotham Pro" panose="02000503040000020004" pitchFamily="50" charset="0"/>
                <a:cs typeface="Gotham Pro" panose="02000503040000020004" pitchFamily="50" charset="0"/>
              </a:rPr>
              <a:t>ПОСЛЕ</a:t>
            </a:r>
            <a:endParaRPr lang="ru-RU" sz="3200" b="1" dirty="0">
              <a:latin typeface="Gotham Pro" panose="02000503040000020004" pitchFamily="50" charset="0"/>
              <a:cs typeface="Gotham Pro" panose="0200050304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5152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" presetClass="entr" presetSubtype="1" fill="hold" nodeType="after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051" y="140549"/>
            <a:ext cx="4063227" cy="2245809"/>
          </a:xfrm>
          <a:prstGeom prst="rect">
            <a:avLst/>
          </a:prstGeom>
        </p:spPr>
      </p:pic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428" y="2137853"/>
            <a:ext cx="6527007" cy="4351338"/>
          </a:xfrm>
        </p:spPr>
      </p:pic>
      <p:sp>
        <p:nvSpPr>
          <p:cNvPr id="8" name="TextBox 7"/>
          <p:cNvSpPr txBox="1"/>
          <p:nvPr/>
        </p:nvSpPr>
        <p:spPr>
          <a:xfrm>
            <a:off x="3559097" y="2137853"/>
            <a:ext cx="10816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Gotham Pro" panose="02000503040000020004" pitchFamily="50" charset="0"/>
                <a:cs typeface="Gotham Pro" panose="02000503040000020004" pitchFamily="50" charset="0"/>
              </a:rPr>
              <a:t>ДО</a:t>
            </a:r>
            <a:endParaRPr lang="ru-RU" sz="3200" b="1" dirty="0">
              <a:latin typeface="Gotham Pro" panose="02000503040000020004" pitchFamily="50" charset="0"/>
              <a:cs typeface="Gotham Pro" panose="02000503040000020004" pitchFamily="50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897" y="668260"/>
            <a:ext cx="5738522" cy="382568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866468" y="668260"/>
            <a:ext cx="18511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Gotham Pro" panose="02000503040000020004" pitchFamily="50" charset="0"/>
                <a:cs typeface="Gotham Pro" panose="02000503040000020004" pitchFamily="50" charset="0"/>
              </a:rPr>
              <a:t>ПОСЛЕ</a:t>
            </a:r>
            <a:endParaRPr lang="ru-RU" sz="3200" b="1" dirty="0">
              <a:latin typeface="Gotham Pro" panose="02000503040000020004" pitchFamily="50" charset="0"/>
              <a:cs typeface="Gotham Pro" panose="0200050304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7055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" presetClass="entr" presetSubtype="1" fill="hold" nodeType="after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051" y="140549"/>
            <a:ext cx="4063227" cy="2245809"/>
          </a:xfrm>
          <a:prstGeom prst="rect">
            <a:avLst/>
          </a:prstGeom>
        </p:spPr>
      </p:pic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427" y="1970590"/>
            <a:ext cx="6527007" cy="4351338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0866" y="669068"/>
            <a:ext cx="6155474" cy="410364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559096" y="1970590"/>
            <a:ext cx="10816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Gotham Pro" panose="02000503040000020004" pitchFamily="50" charset="0"/>
                <a:cs typeface="Gotham Pro" panose="02000503040000020004" pitchFamily="50" charset="0"/>
              </a:rPr>
              <a:t>ДО</a:t>
            </a:r>
            <a:endParaRPr lang="ru-RU" sz="3200" b="1" dirty="0">
              <a:latin typeface="Gotham Pro" panose="02000503040000020004" pitchFamily="50" charset="0"/>
              <a:cs typeface="Gotham Pro" panose="02000503040000020004" pitchFamily="50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745237" y="678678"/>
            <a:ext cx="18511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Gotham Pro" panose="02000503040000020004" pitchFamily="50" charset="0"/>
                <a:cs typeface="Gotham Pro" panose="02000503040000020004" pitchFamily="50" charset="0"/>
              </a:rPr>
              <a:t>ПОСЛЕ</a:t>
            </a:r>
            <a:endParaRPr lang="ru-RU" sz="3200" b="1" dirty="0">
              <a:latin typeface="Gotham Pro" panose="02000503040000020004" pitchFamily="50" charset="0"/>
              <a:cs typeface="Gotham Pro" panose="0200050304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0178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" presetClass="entr" presetSubtype="1" fill="hold" nodeType="after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341" y="222930"/>
            <a:ext cx="3825236" cy="2085371"/>
          </a:xfrm>
          <a:prstGeom prst="rect">
            <a:avLst/>
          </a:prstGeom>
        </p:spPr>
      </p:pic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77" y="2104405"/>
            <a:ext cx="6527007" cy="4351338"/>
          </a:xfrm>
        </p:spPr>
      </p:pic>
      <p:sp>
        <p:nvSpPr>
          <p:cNvPr id="6" name="TextBox 5"/>
          <p:cNvSpPr txBox="1"/>
          <p:nvPr/>
        </p:nvSpPr>
        <p:spPr>
          <a:xfrm>
            <a:off x="3547946" y="2104405"/>
            <a:ext cx="10816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Gotham Pro" panose="02000503040000020004" pitchFamily="50" charset="0"/>
                <a:cs typeface="Gotham Pro" panose="02000503040000020004" pitchFamily="50" charset="0"/>
              </a:rPr>
              <a:t>ДО</a:t>
            </a:r>
            <a:endParaRPr lang="ru-RU" sz="3200" b="1" dirty="0">
              <a:latin typeface="Gotham Pro" panose="02000503040000020004" pitchFamily="50" charset="0"/>
              <a:cs typeface="Gotham Pro" panose="02000503040000020004" pitchFamily="50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8855" y="356837"/>
            <a:ext cx="5854391" cy="390292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810498" y="356837"/>
            <a:ext cx="18511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Gotham Pro" panose="02000503040000020004" pitchFamily="50" charset="0"/>
                <a:cs typeface="Gotham Pro" panose="02000503040000020004" pitchFamily="50" charset="0"/>
              </a:rPr>
              <a:t>ПОСЛЕ</a:t>
            </a:r>
            <a:endParaRPr lang="ru-RU" sz="3200" b="1" dirty="0">
              <a:latin typeface="Gotham Pro" panose="02000503040000020004" pitchFamily="50" charset="0"/>
              <a:cs typeface="Gotham Pro" panose="0200050304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197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" presetClass="entr" presetSubtype="1" fill="hold" nodeType="after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341" y="222930"/>
            <a:ext cx="3825236" cy="2085371"/>
          </a:xfrm>
          <a:prstGeom prst="rect">
            <a:avLst/>
          </a:prstGeom>
        </p:spPr>
      </p:pic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77" y="2117976"/>
            <a:ext cx="6121933" cy="4081289"/>
          </a:xfrm>
        </p:spPr>
      </p:pic>
      <p:sp>
        <p:nvSpPr>
          <p:cNvPr id="6" name="TextBox 5"/>
          <p:cNvSpPr txBox="1"/>
          <p:nvPr/>
        </p:nvSpPr>
        <p:spPr>
          <a:xfrm>
            <a:off x="3547946" y="2115556"/>
            <a:ext cx="10816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Gotham Pro" panose="02000503040000020004" pitchFamily="50" charset="0"/>
                <a:cs typeface="Gotham Pro" panose="02000503040000020004" pitchFamily="50" charset="0"/>
              </a:rPr>
              <a:t>ДО</a:t>
            </a:r>
            <a:endParaRPr lang="ru-RU" sz="3200" b="1" dirty="0">
              <a:latin typeface="Gotham Pro" panose="02000503040000020004" pitchFamily="50" charset="0"/>
              <a:cs typeface="Gotham Pro" panose="02000503040000020004" pitchFamily="50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7580" y="423743"/>
            <a:ext cx="6272561" cy="418170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668308" y="423743"/>
            <a:ext cx="18511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Gotham Pro" panose="02000503040000020004" pitchFamily="50" charset="0"/>
                <a:cs typeface="Gotham Pro" panose="02000503040000020004" pitchFamily="50" charset="0"/>
              </a:rPr>
              <a:t>ПОСЛЕ</a:t>
            </a:r>
            <a:endParaRPr lang="ru-RU" sz="3200" b="1" dirty="0">
              <a:latin typeface="Gotham Pro" panose="02000503040000020004" pitchFamily="50" charset="0"/>
              <a:cs typeface="Gotham Pro" panose="0200050304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2138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" presetClass="entr" presetSubtype="1" fill="hold" nodeType="after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341" y="222930"/>
            <a:ext cx="3825236" cy="2085371"/>
          </a:xfrm>
          <a:prstGeom prst="rect">
            <a:avLst/>
          </a:prstGeom>
        </p:spPr>
      </p:pic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78" y="2107579"/>
            <a:ext cx="6104075" cy="4069383"/>
          </a:xfrm>
        </p:spPr>
      </p:pic>
      <p:sp>
        <p:nvSpPr>
          <p:cNvPr id="6" name="TextBox 5"/>
          <p:cNvSpPr txBox="1"/>
          <p:nvPr/>
        </p:nvSpPr>
        <p:spPr>
          <a:xfrm>
            <a:off x="3336481" y="2107579"/>
            <a:ext cx="10816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Gotham Pro" panose="02000503040000020004" pitchFamily="50" charset="0"/>
                <a:cs typeface="Gotham Pro" panose="02000503040000020004" pitchFamily="50" charset="0"/>
              </a:rPr>
              <a:t>ДО</a:t>
            </a:r>
            <a:endParaRPr lang="ru-RU" sz="3200" b="1" dirty="0">
              <a:latin typeface="Gotham Pro" panose="02000503040000020004" pitchFamily="50" charset="0"/>
              <a:cs typeface="Gotham Pro" panose="02000503040000020004" pitchFamily="50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2511" y="398034"/>
            <a:ext cx="5864612" cy="390974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656020" y="398034"/>
            <a:ext cx="18511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Gotham Pro" panose="02000503040000020004" pitchFamily="50" charset="0"/>
                <a:cs typeface="Gotham Pro" panose="02000503040000020004" pitchFamily="50" charset="0"/>
              </a:rPr>
              <a:t>ПОСЛЕ</a:t>
            </a:r>
            <a:endParaRPr lang="ru-RU" sz="3200" b="1" dirty="0">
              <a:latin typeface="Gotham Pro" panose="02000503040000020004" pitchFamily="50" charset="0"/>
              <a:cs typeface="Gotham Pro" panose="0200050304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8773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" presetClass="entr" presetSubtype="1" fill="hold" nodeType="after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579" y="2132845"/>
            <a:ext cx="6066177" cy="4044118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505" y="227694"/>
            <a:ext cx="3938700" cy="211406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339833" y="2132845"/>
            <a:ext cx="10816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Gotham Pro" panose="02000503040000020004" pitchFamily="50" charset="0"/>
                <a:cs typeface="Gotham Pro" panose="02000503040000020004" pitchFamily="50" charset="0"/>
              </a:rPr>
              <a:t>ДО</a:t>
            </a:r>
            <a:endParaRPr lang="ru-RU" sz="3200" b="1" dirty="0">
              <a:latin typeface="Gotham Pro" panose="02000503040000020004" pitchFamily="50" charset="0"/>
              <a:cs typeface="Gotham Pro" panose="02000503040000020004" pitchFamily="50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7769" y="395710"/>
            <a:ext cx="6055112" cy="403674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507769" y="387115"/>
            <a:ext cx="18511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Gotham Pro" panose="02000503040000020004" pitchFamily="50" charset="0"/>
                <a:cs typeface="Gotham Pro" panose="02000503040000020004" pitchFamily="50" charset="0"/>
              </a:rPr>
              <a:t>ПОСЛЕ</a:t>
            </a:r>
            <a:endParaRPr lang="ru-RU" sz="3200" b="1" dirty="0">
              <a:latin typeface="Gotham Pro" panose="02000503040000020004" pitchFamily="50" charset="0"/>
              <a:cs typeface="Gotham Pro" panose="0200050304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5474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" presetClass="entr" presetSubtype="1" fill="hold" nodeType="after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</TotalTime>
  <Words>33</Words>
  <Application>Microsoft Office PowerPoint</Application>
  <PresentationFormat>Широкоэкранный</PresentationFormat>
  <Paragraphs>33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Gotham Pro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Бауэр</dc:creator>
  <cp:lastModifiedBy>Бауэр</cp:lastModifiedBy>
  <cp:revision>16</cp:revision>
  <dcterms:created xsi:type="dcterms:W3CDTF">2020-10-29T10:07:51Z</dcterms:created>
  <dcterms:modified xsi:type="dcterms:W3CDTF">2020-10-30T10:12:02Z</dcterms:modified>
</cp:coreProperties>
</file>